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91" r:id="rId2"/>
    <p:sldId id="284" r:id="rId3"/>
    <p:sldId id="269" r:id="rId4"/>
    <p:sldId id="295" r:id="rId5"/>
    <p:sldId id="292" r:id="rId6"/>
    <p:sldId id="296" r:id="rId7"/>
    <p:sldId id="302" r:id="rId8"/>
    <p:sldId id="303" r:id="rId9"/>
    <p:sldId id="301" r:id="rId10"/>
    <p:sldId id="293" r:id="rId11"/>
    <p:sldId id="297" r:id="rId12"/>
    <p:sldId id="298" r:id="rId13"/>
    <p:sldId id="304" r:id="rId14"/>
    <p:sldId id="305" r:id="rId15"/>
    <p:sldId id="299" r:id="rId16"/>
    <p:sldId id="300" r:id="rId17"/>
    <p:sldId id="294" r:id="rId18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5755" autoAdjust="0"/>
  </p:normalViewPr>
  <p:slideViewPr>
    <p:cSldViewPr snapToObjects="1">
      <p:cViewPr varScale="1">
        <p:scale>
          <a:sx n="119" d="100"/>
          <a:sy n="119" d="100"/>
        </p:scale>
        <p:origin x="132" y="294"/>
      </p:cViewPr>
      <p:guideLst/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07.08.2019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07.08.2019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Severin </a:t>
            </a:r>
            <a:r>
              <a:rPr lang="de-CH" dirty="0" err="1"/>
              <a:t>Kundert</a:t>
            </a:r>
            <a:r>
              <a:rPr lang="de-CH" dirty="0"/>
              <a:t> &amp; Ramon Loher</a:t>
            </a:r>
          </a:p>
          <a:p>
            <a:r>
              <a:rPr lang="de-CH" dirty="0"/>
              <a:t>Rapperswil, 08. August 2019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Bachelorarbeit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Wireless </a:t>
            </a:r>
            <a:r>
              <a:rPr lang="de-CH" dirty="0" err="1"/>
              <a:t>extension</a:t>
            </a:r>
            <a:r>
              <a:rPr lang="de-CH" dirty="0"/>
              <a:t>	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EswRobot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Hardware</a:t>
            </a:r>
          </a:p>
          <a:p>
            <a:pPr lvl="2"/>
            <a:r>
              <a:rPr lang="de-CH" dirty="0"/>
              <a:t>nRF52840 Dongle</a:t>
            </a:r>
          </a:p>
          <a:p>
            <a:pPr lvl="2"/>
            <a:r>
              <a:rPr lang="de-CH" dirty="0"/>
              <a:t>24-Pin Connector</a:t>
            </a:r>
          </a:p>
          <a:p>
            <a:pPr lvl="2"/>
            <a:r>
              <a:rPr lang="de-CH" dirty="0"/>
              <a:t>Unbenutzte LED</a:t>
            </a:r>
          </a:p>
          <a:p>
            <a:pPr lvl="2"/>
            <a:r>
              <a:rPr lang="de-CH" dirty="0"/>
              <a:t>Spannungsversorgung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5668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FSM (Klassendiagramm)</a:t>
            </a:r>
          </a:p>
          <a:p>
            <a:pPr lvl="3"/>
            <a:r>
              <a:rPr lang="de-CH" dirty="0"/>
              <a:t>Steuert das BLE und SPI Modul</a:t>
            </a:r>
          </a:p>
          <a:p>
            <a:pPr lvl="2"/>
            <a:r>
              <a:rPr lang="de-CH" dirty="0"/>
              <a:t>DataLinkLayer</a:t>
            </a:r>
          </a:p>
          <a:p>
            <a:pPr lvl="3"/>
            <a:r>
              <a:rPr lang="de-CH" dirty="0"/>
              <a:t>Für das auflösen und anfügen des</a:t>
            </a:r>
            <a:br>
              <a:rPr lang="de-CH" dirty="0"/>
            </a:br>
            <a:r>
              <a:rPr lang="de-CH" dirty="0"/>
              <a:t>Data Link Protokolls</a:t>
            </a:r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335C9E-8B5B-4EDE-8C05-808D845A86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724170"/>
            <a:ext cx="4464496" cy="53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FSM (State-Diagramm)	</a:t>
            </a:r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B9EB2-7E77-4ACF-ABAF-762C408E6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743029"/>
            <a:ext cx="6048672" cy="530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0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/>
              <a:t>RobEx</a:t>
            </a:r>
            <a:r>
              <a:rPr lang="de-CH" dirty="0"/>
              <a:t> (Roboter Extension)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Memorymap</a:t>
            </a:r>
          </a:p>
          <a:p>
            <a:pPr lvl="3"/>
            <a:r>
              <a:rPr lang="de-CH" dirty="0" err="1"/>
              <a:t>Mesh</a:t>
            </a:r>
            <a:r>
              <a:rPr lang="de-CH" dirty="0"/>
              <a:t> und BLE </a:t>
            </a:r>
            <a:r>
              <a:rPr lang="de-CH" dirty="0" err="1"/>
              <a:t>switch</a:t>
            </a:r>
            <a:endParaRPr lang="de-CH" dirty="0"/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639A9-AF49-4CAD-B464-B7A28707B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04" y="969547"/>
            <a:ext cx="2865299" cy="4824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31ACAA-6575-4938-9599-6671A799C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722" y="969547"/>
            <a:ext cx="2865300" cy="48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PC Dongle</a:t>
            </a:r>
          </a:p>
          <a:p>
            <a:pPr lvl="1"/>
            <a:r>
              <a:rPr lang="de-CH" dirty="0"/>
              <a:t>Hardware</a:t>
            </a:r>
          </a:p>
          <a:p>
            <a:pPr lvl="2"/>
            <a:r>
              <a:rPr lang="de-CH" dirty="0"/>
              <a:t>Dongle statt Dev. Kit</a:t>
            </a:r>
          </a:p>
          <a:p>
            <a:pPr lvl="1"/>
            <a:r>
              <a:rPr lang="de-CH" dirty="0"/>
              <a:t>Software</a:t>
            </a:r>
          </a:p>
          <a:p>
            <a:pPr lvl="2"/>
            <a:r>
              <a:rPr lang="de-CH" dirty="0"/>
              <a:t>Funktion</a:t>
            </a:r>
          </a:p>
          <a:p>
            <a:pPr lvl="3"/>
            <a:r>
              <a:rPr lang="de-CH" dirty="0"/>
              <a:t>BLE und USB</a:t>
            </a:r>
          </a:p>
          <a:p>
            <a:pPr lvl="2"/>
            <a:r>
              <a:rPr lang="de-CH" dirty="0"/>
              <a:t>Debugging</a:t>
            </a:r>
          </a:p>
          <a:p>
            <a:pPr lvl="2"/>
            <a:endParaRPr lang="de-CH" dirty="0"/>
          </a:p>
          <a:p>
            <a:pPr lvl="2"/>
            <a:endParaRPr lang="de-CH" dirty="0"/>
          </a:p>
          <a:p>
            <a:r>
              <a:rPr lang="de-CH" dirty="0"/>
              <a:t>Probleme bei Dongles</a:t>
            </a:r>
          </a:p>
          <a:p>
            <a:pPr lvl="1"/>
            <a:r>
              <a:rPr lang="de-CH" dirty="0"/>
              <a:t>Nordic Bibliothek in C</a:t>
            </a:r>
          </a:p>
          <a:p>
            <a:pPr lvl="2"/>
            <a:r>
              <a:rPr lang="de-CH" dirty="0"/>
              <a:t>C++ wird nicht offiziell unterstützt</a:t>
            </a:r>
          </a:p>
          <a:p>
            <a:pPr lvl="2"/>
            <a:r>
              <a:rPr lang="de-CH" dirty="0"/>
              <a:t>Segger Embedded Studio kein c++ compiler</a:t>
            </a:r>
          </a:p>
          <a:p>
            <a:pPr marL="801138" lvl="2" indent="0">
              <a:buNone/>
            </a:pP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6A0B9-8D47-4C50-BB51-99972DFF1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210" y="764704"/>
            <a:ext cx="5675333" cy="528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88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PC Anwenderprogramm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16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1796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Resümee und Vorführung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Resultat</a:t>
            </a:r>
          </a:p>
          <a:p>
            <a:pPr lvl="1"/>
            <a:r>
              <a:rPr lang="de-CH" dirty="0"/>
              <a:t>100x korrekte Übertragungen</a:t>
            </a:r>
          </a:p>
          <a:p>
            <a:pPr lvl="1"/>
            <a:r>
              <a:rPr lang="de-CH" dirty="0"/>
              <a:t>Zusätzliche crc32 Überprüfung</a:t>
            </a:r>
          </a:p>
          <a:p>
            <a:pPr lvl="1"/>
            <a:r>
              <a:rPr lang="de-CH" dirty="0"/>
              <a:t>Kein Development Kit</a:t>
            </a:r>
          </a:p>
          <a:p>
            <a:pPr lvl="1"/>
            <a:r>
              <a:rPr lang="de-CH" dirty="0"/>
              <a:t>Bidirektionale Verbindung</a:t>
            </a:r>
          </a:p>
          <a:p>
            <a:pPr lvl="1"/>
            <a:r>
              <a:rPr lang="de-CH" dirty="0"/>
              <a:t>Commands</a:t>
            </a:r>
          </a:p>
          <a:p>
            <a:pPr marL="529675" lvl="1" indent="0">
              <a:buNone/>
            </a:pPr>
            <a:endParaRPr lang="de-CH" dirty="0"/>
          </a:p>
          <a:p>
            <a:r>
              <a:rPr lang="de-CH" dirty="0"/>
              <a:t>Vorführung des Roboters und des Demonstrators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Einleitung	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Aufbau</a:t>
            </a:r>
          </a:p>
          <a:p>
            <a:r>
              <a:rPr lang="de-CH" dirty="0"/>
              <a:t>Resümee und Vorführung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Restriktionen</a:t>
            </a:r>
          </a:p>
          <a:p>
            <a:pPr lvl="1"/>
            <a:r>
              <a:rPr lang="de-CH" dirty="0"/>
              <a:t>Dongles</a:t>
            </a:r>
          </a:p>
          <a:p>
            <a:pPr lvl="1"/>
            <a:r>
              <a:rPr lang="de-CH" dirty="0"/>
              <a:t>Bluetooth Low </a:t>
            </a:r>
            <a:r>
              <a:rPr lang="de-CH" dirty="0" err="1"/>
              <a:t>Energy</a:t>
            </a:r>
            <a:endParaRPr lang="de-CH" dirty="0"/>
          </a:p>
          <a:p>
            <a:pPr lvl="1"/>
            <a:r>
              <a:rPr lang="de-CH" dirty="0"/>
              <a:t>Ohne Development Kit</a:t>
            </a:r>
          </a:p>
          <a:p>
            <a:pPr lvl="1"/>
            <a:r>
              <a:rPr lang="de-CH" dirty="0"/>
              <a:t>Programm ohne IDE übertragen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Muss-Anforderungen</a:t>
            </a:r>
          </a:p>
          <a:p>
            <a:pPr lvl="1"/>
            <a:r>
              <a:rPr lang="de-CH" dirty="0"/>
              <a:t>Stabiler Bootloader </a:t>
            </a:r>
            <a:br>
              <a:rPr lang="de-CH" dirty="0"/>
            </a:br>
            <a:r>
              <a:rPr lang="de-CH" dirty="0"/>
              <a:t>(100 mal korrekt übertragen)</a:t>
            </a:r>
          </a:p>
          <a:p>
            <a:pPr lvl="1"/>
            <a:r>
              <a:rPr lang="de-CH" dirty="0"/>
              <a:t>Einfacher Demonstrator</a:t>
            </a:r>
          </a:p>
          <a:p>
            <a:r>
              <a:rPr lang="de-CH" dirty="0"/>
              <a:t>Wunsch-Anforderungen</a:t>
            </a:r>
          </a:p>
          <a:p>
            <a:pPr lvl="1"/>
            <a:r>
              <a:rPr lang="de-CH" dirty="0"/>
              <a:t>Steuerung (z.B. via App)</a:t>
            </a:r>
          </a:p>
          <a:p>
            <a:pPr lvl="1"/>
            <a:r>
              <a:rPr lang="de-CH" dirty="0"/>
              <a:t>Bluetooth </a:t>
            </a:r>
            <a:r>
              <a:rPr lang="de-CH" dirty="0" err="1"/>
              <a:t>Mesh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5159896" y="1230566"/>
            <a:ext cx="5472608" cy="3854618"/>
          </a:xfrm>
        </p:spPr>
      </p:sp>
      <p:sp>
        <p:nvSpPr>
          <p:cNvPr id="21" name="TextBox 20"/>
          <p:cNvSpPr txBox="1"/>
          <p:nvPr/>
        </p:nvSpPr>
        <p:spPr>
          <a:xfrm>
            <a:off x="5447928" y="1469631"/>
            <a:ext cx="506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Diagramm von Übertragungen ? </a:t>
            </a:r>
            <a:br>
              <a:rPr lang="de-CH" dirty="0"/>
            </a:br>
            <a:r>
              <a:rPr lang="de-CH" dirty="0"/>
              <a:t>Oder erst am </a:t>
            </a:r>
            <a:r>
              <a:rPr lang="de-CH" dirty="0" smtClean="0"/>
              <a:t>Schluss bei </a:t>
            </a:r>
            <a:r>
              <a:rPr lang="de-CH" dirty="0" err="1"/>
              <a:t>Robo</a:t>
            </a:r>
            <a:r>
              <a:rPr lang="de-CH" dirty="0"/>
              <a:t> Vorführung ?</a:t>
            </a:r>
          </a:p>
        </p:txBody>
      </p:sp>
    </p:spTree>
    <p:extLst>
      <p:ext uri="{BB962C8B-B14F-4D97-AF65-F5344CB8AC3E}">
        <p14:creationId xmlns:p14="http://schemas.microsoft.com/office/powerpoint/2010/main" val="275560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Vorgängerprojekt</a:t>
            </a:r>
          </a:p>
          <a:p>
            <a:pPr lvl="1"/>
            <a:r>
              <a:rPr lang="de-CH" dirty="0"/>
              <a:t>Bericht studiert</a:t>
            </a:r>
          </a:p>
          <a:p>
            <a:pPr lvl="1"/>
            <a:r>
              <a:rPr lang="de-CH" dirty="0"/>
              <a:t>Software grob Analysiert und studiert</a:t>
            </a:r>
          </a:p>
          <a:p>
            <a:endParaRPr lang="de-CH" dirty="0"/>
          </a:p>
          <a:p>
            <a:r>
              <a:rPr lang="de-CH" dirty="0"/>
              <a:t>Hardware Informationen</a:t>
            </a:r>
          </a:p>
          <a:p>
            <a:pPr lvl="1"/>
            <a:r>
              <a:rPr lang="de-CH" dirty="0"/>
              <a:t>In Datenblätter nach Informationen gesucht</a:t>
            </a:r>
          </a:p>
          <a:p>
            <a:pPr lvl="1"/>
            <a:r>
              <a:rPr lang="de-CH" dirty="0"/>
              <a:t>Möglichkeiten untersucht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Projektplan</a:t>
            </a:r>
          </a:p>
          <a:p>
            <a:pPr lvl="1"/>
            <a:r>
              <a:rPr lang="de-CH" dirty="0"/>
              <a:t>Erster Plan -&gt; </a:t>
            </a:r>
            <a:r>
              <a:rPr lang="de-CH" dirty="0" err="1"/>
              <a:t>BigBang</a:t>
            </a:r>
            <a:endParaRPr lang="de-CH" dirty="0"/>
          </a:p>
          <a:p>
            <a:pPr lvl="1"/>
            <a:r>
              <a:rPr lang="de-CH" dirty="0"/>
              <a:t>Soll und 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718984"/>
            <a:ext cx="7584374" cy="536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191344" y="87278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Soll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EF2A7E-C074-4B6C-8930-30DDCA98B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3" y="724170"/>
            <a:ext cx="9452183" cy="5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>
            <a:off x="191344" y="8727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/>
              <a:t>Ist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4FB57-C31D-4FE4-9090-883DB08CAF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743994"/>
            <a:ext cx="9088333" cy="52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	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Kommunikationskonzept</a:t>
            </a:r>
          </a:p>
          <a:p>
            <a:pPr lvl="1"/>
            <a:r>
              <a:rPr lang="de-CH" dirty="0"/>
              <a:t>OSI-Modell</a:t>
            </a:r>
          </a:p>
          <a:p>
            <a:pPr lvl="1"/>
            <a:r>
              <a:rPr lang="de-CH" dirty="0"/>
              <a:t>Erstes Konzept (mit Adressierung einzelner Elemente)</a:t>
            </a:r>
          </a:p>
          <a:p>
            <a:pPr lvl="1"/>
            <a:r>
              <a:rPr lang="de-CH" dirty="0"/>
              <a:t>Zweites Konzept (Punkt zu Punkt)</a:t>
            </a:r>
          </a:p>
          <a:p>
            <a:pPr lvl="1"/>
            <a:r>
              <a:rPr lang="de-CH" dirty="0"/>
              <a:t>Switch </a:t>
            </a:r>
            <a:r>
              <a:rPr lang="de-CH" dirty="0" err="1"/>
              <a:t>Mesh</a:t>
            </a:r>
            <a:r>
              <a:rPr lang="de-CH" dirty="0"/>
              <a:t> / 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1994299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342</Words>
  <Application>Microsoft Office PowerPoint</Application>
  <PresentationFormat>Widescreen</PresentationFormat>
  <Paragraphs>129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HSR_Vorlage_16zu9</vt:lpstr>
      <vt:lpstr>Wireless extension </vt:lpstr>
      <vt:lpstr>Inhaltsverzeichnis</vt:lpstr>
      <vt:lpstr>Einleitung</vt:lpstr>
      <vt:lpstr>Einleitung</vt:lpstr>
      <vt:lpstr>Vorgehen </vt:lpstr>
      <vt:lpstr>Vorgehen </vt:lpstr>
      <vt:lpstr>Vorgehen</vt:lpstr>
      <vt:lpstr>Vorgehen</vt:lpstr>
      <vt:lpstr>Vorgehen </vt:lpstr>
      <vt:lpstr>Aufbau</vt:lpstr>
      <vt:lpstr>Aufbau</vt:lpstr>
      <vt:lpstr>Aufbau</vt:lpstr>
      <vt:lpstr>Aufbau</vt:lpstr>
      <vt:lpstr>Aufbau</vt:lpstr>
      <vt:lpstr>Aufbau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41</cp:revision>
  <cp:lastPrinted>2010-12-20T15:36:07Z</cp:lastPrinted>
  <dcterms:created xsi:type="dcterms:W3CDTF">2019-07-29T09:38:20Z</dcterms:created>
  <dcterms:modified xsi:type="dcterms:W3CDTF">2019-08-07T07:22:26Z</dcterms:modified>
</cp:coreProperties>
</file>